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91" r:id="rId3"/>
    <p:sldId id="257" r:id="rId4"/>
    <p:sldId id="284" r:id="rId5"/>
    <p:sldId id="259" r:id="rId6"/>
    <p:sldId id="264" r:id="rId7"/>
    <p:sldId id="287" r:id="rId8"/>
    <p:sldId id="290" r:id="rId9"/>
    <p:sldId id="267" r:id="rId10"/>
    <p:sldId id="281" r:id="rId11"/>
    <p:sldId id="271" r:id="rId12"/>
    <p:sldId id="26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9" autoAdjust="0"/>
    <p:restoredTop sz="95954" autoAdjust="0"/>
  </p:normalViewPr>
  <p:slideViewPr>
    <p:cSldViewPr>
      <p:cViewPr>
        <p:scale>
          <a:sx n="90" d="100"/>
          <a:sy n="90" d="100"/>
        </p:scale>
        <p:origin x="-8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13E88B-154C-4267-BDAB-642C03938D5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CB7378-F8A7-4763-B497-CA5E3572C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C5A5-8015-490D-B226-BF090AEF5959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4BE5-FA40-4149-9477-F5DEED1BC30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air-research/smoke-ready-toolbox-wildfires" TargetMode="External"/><Relationship Id="rId3" Type="http://schemas.openxmlformats.org/officeDocument/2006/relationships/hyperlink" Target="https://www.fs.fed.us/pnw/pubs/pnw_gtr925.pdf" TargetMode="External"/><Relationship Id="rId7" Type="http://schemas.openxmlformats.org/officeDocument/2006/relationships/hyperlink" Target="https://www.dropbox.com/sh/wdb9pz373cxb15i/AADsESkgv_fOkim8TQrxbeQBa/050117_SmokeReady?dl=0" TargetMode="External"/><Relationship Id="rId2" Type="http://schemas.openxmlformats.org/officeDocument/2006/relationships/hyperlink" Target="https://www3.epa.gov/airnow/wildfire_may2016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pa.gov/indoor-air-quality-iaq/guide-air-cleaners-home" TargetMode="External"/><Relationship Id="rId5" Type="http://schemas.openxmlformats.org/officeDocument/2006/relationships/hyperlink" Target="https://www.doh.wa.gov/Portals/1/Documents/Pubs/334-332.pdf" TargetMode="External"/><Relationship Id="rId4" Type="http://schemas.openxmlformats.org/officeDocument/2006/relationships/hyperlink" Target="https://www.cct-enr.com/environmental-trust/" TargetMode="External"/><Relationship Id="rId9" Type="http://schemas.openxmlformats.org/officeDocument/2006/relationships/hyperlink" Target="https://www.cct-enr.com/box-fan-fil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6172199" cy="2251579"/>
          </a:xfrm>
        </p:spPr>
        <p:txBody>
          <a:bodyPr/>
          <a:lstStyle/>
          <a:p>
            <a:r>
              <a:rPr lang="en-US" sz="3600" dirty="0" smtClean="0"/>
              <a:t>Let’s Talk About becoming Smoke ready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5257800" cy="2514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Fire and Smoke Workgroup</a:t>
            </a:r>
          </a:p>
          <a:p>
            <a:pPr algn="ctr"/>
            <a:r>
              <a:rPr lang="en-US" sz="2800" dirty="0" smtClean="0"/>
              <a:t>WRAP</a:t>
            </a:r>
          </a:p>
          <a:p>
            <a:pPr algn="ctr"/>
            <a:r>
              <a:rPr lang="en-US" sz="2400" dirty="0" smtClean="0"/>
              <a:t>July 26, </a:t>
            </a:r>
            <a:r>
              <a:rPr lang="en-US" sz="2400" dirty="0"/>
              <a:t>2021 </a:t>
            </a:r>
          </a:p>
          <a:p>
            <a:pPr algn="ctr"/>
            <a:r>
              <a:rPr lang="en-US" sz="2400" dirty="0" smtClean="0"/>
              <a:t>Kris Ray, Air Quality Program Manager</a:t>
            </a:r>
          </a:p>
          <a:p>
            <a:pPr algn="ctr"/>
            <a:r>
              <a:rPr lang="en-US" sz="2400" dirty="0" smtClean="0"/>
              <a:t>Confederated Tribes of the Colville Reservation</a:t>
            </a:r>
            <a:endParaRPr lang="en-US" sz="2400" dirty="0"/>
          </a:p>
        </p:txBody>
      </p:sp>
      <p:pic>
        <p:nvPicPr>
          <p:cNvPr id="4" name="Picture 3" descr="C:\Users\kris.ray\Documents\CCT forms\ET Forms\Colville_TribalLogoSe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09" y="533400"/>
            <a:ext cx="20574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19" y="3124200"/>
            <a:ext cx="305785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7818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Wood stove Smoke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2362200" cy="221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066800"/>
            <a:ext cx="40695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Actions</a:t>
            </a:r>
          </a:p>
          <a:p>
            <a:r>
              <a:rPr lang="en-US" sz="2400" dirty="0" smtClean="0"/>
              <a:t>Stove Buy Back</a:t>
            </a:r>
          </a:p>
          <a:p>
            <a:r>
              <a:rPr lang="en-US" sz="2400" dirty="0" smtClean="0"/>
              <a:t>Wood Stove Changeout</a:t>
            </a:r>
          </a:p>
          <a:p>
            <a:r>
              <a:rPr lang="en-US" sz="2400" dirty="0" smtClean="0"/>
              <a:t>Dry Wood Promotions</a:t>
            </a:r>
          </a:p>
          <a:p>
            <a:r>
              <a:rPr lang="en-US" sz="2400" dirty="0" smtClean="0"/>
              <a:t>Look at Your Smoke Outreach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3352800"/>
            <a:ext cx="8686800" cy="64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/>
              <a:t>Residential Vegetation Debris Burning</a:t>
            </a:r>
            <a:endParaRPr lang="en-US" sz="2400" dirty="0"/>
          </a:p>
        </p:txBody>
      </p:sp>
      <p:pic>
        <p:nvPicPr>
          <p:cNvPr id="10" name="Picture 2" descr="S:\Air Quality\Okanogan River Partnerhsip\Roxtography Contract Products\ORAP Photos\OK ORAP_smok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4034567"/>
            <a:ext cx="3157870" cy="21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6312" y="3810000"/>
            <a:ext cx="3198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Alternatives to Burning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Landfill</a:t>
            </a:r>
          </a:p>
        </p:txBody>
      </p:sp>
    </p:spTree>
    <p:extLst>
      <p:ext uri="{BB962C8B-B14F-4D97-AF65-F5344CB8AC3E}">
        <p14:creationId xmlns:p14="http://schemas.microsoft.com/office/powerpoint/2010/main" val="2832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3060290" cy="2209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Control the Air You Breathe</a:t>
            </a:r>
            <a:br>
              <a:rPr lang="en-US" sz="2400" dirty="0" smtClean="0"/>
            </a:br>
            <a:r>
              <a:rPr lang="en-US" sz="2400" dirty="0" smtClean="0"/>
              <a:t>Become Smoke ready</a:t>
            </a:r>
            <a:endParaRPr lang="en-US" sz="2400" dirty="0"/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380437" y="798851"/>
            <a:ext cx="5320759" cy="4530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4753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Kris Ray, Air Quality Program Manager</a:t>
            </a:r>
          </a:p>
          <a:p>
            <a:r>
              <a:rPr lang="en-US" dirty="0"/>
              <a:t>Confederated Tribes of the Colville Reservation</a:t>
            </a:r>
          </a:p>
          <a:p>
            <a:r>
              <a:rPr lang="en-US" dirty="0" smtClean="0"/>
              <a:t>509-634-2418; kris.ray@colvilletribes.com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6754" y="1219200"/>
            <a:ext cx="7961446" cy="4724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Wildfire Smoke A Guide for Public Health Officials: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www3.epa.gov/airnow/wildfire_may2016.pdf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Smoke Management Photographic guide: A visual Aid for Communicating </a:t>
            </a:r>
            <a:r>
              <a:rPr lang="en-US" dirty="0"/>
              <a:t>Impacts 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www.fs.fed.us/pnw/pubs/pnw_gtr925.pdf</a:t>
            </a:r>
            <a:endParaRPr lang="en-US" dirty="0" smtClean="0"/>
          </a:p>
          <a:p>
            <a:r>
              <a:rPr lang="en-US" dirty="0" smtClean="0"/>
              <a:t>Air Quality Program, Confederated Tribes of the </a:t>
            </a:r>
            <a:r>
              <a:rPr lang="en-US" dirty="0"/>
              <a:t>Colville Reservation: </a:t>
            </a:r>
            <a:r>
              <a:rPr lang="en-US" dirty="0">
                <a:hlinkClick r:id="rId4"/>
              </a:rPr>
              <a:t>https://www.cct-enr.com/environmental-trust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Air Pollution and </a:t>
            </a:r>
            <a:r>
              <a:rPr lang="en-US" dirty="0"/>
              <a:t>School Activities: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www.doh.wa.gov/Portals/1/Documents/Pubs/334-332.pdf</a:t>
            </a:r>
            <a:r>
              <a:rPr lang="en-US" dirty="0" smtClean="0"/>
              <a:t> </a:t>
            </a:r>
          </a:p>
          <a:p>
            <a:r>
              <a:rPr lang="en-US" dirty="0"/>
              <a:t>G</a:t>
            </a:r>
            <a:r>
              <a:rPr lang="en-US" dirty="0" smtClean="0"/>
              <a:t>uide to Air Cleaners in </a:t>
            </a:r>
            <a:r>
              <a:rPr lang="en-US" dirty="0"/>
              <a:t>the Home: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www.epa.gov/indoor-air-quality-iaq/guide-air-cleaners-home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Smoke Ready Tribal Communities, 2017 National Tribal Forum on Air </a:t>
            </a:r>
            <a:r>
              <a:rPr lang="en-US" dirty="0"/>
              <a:t>Quality: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www.dropbox.com/sh/wdb9pz373cxb15i/AADsESkgv_fOkim8TQrxbeQBa/050117_SmokeReady?dl=0</a:t>
            </a:r>
            <a:r>
              <a:rPr lang="en-US" dirty="0" smtClean="0"/>
              <a:t> </a:t>
            </a:r>
          </a:p>
          <a:p>
            <a:r>
              <a:rPr lang="en-US" dirty="0" smtClean="0"/>
              <a:t>Smoke Ready Toolbox </a:t>
            </a:r>
            <a:r>
              <a:rPr lang="en-US" dirty="0"/>
              <a:t>for Wildfires: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www.epa.gov/air-research/smoke-ready-toolbox-wildfires</a:t>
            </a:r>
            <a:r>
              <a:rPr lang="en-US" dirty="0" smtClean="0"/>
              <a:t> </a:t>
            </a:r>
          </a:p>
          <a:p>
            <a:r>
              <a:rPr lang="en-US" dirty="0"/>
              <a:t>Box Fan Filter Video and Instructions - </a:t>
            </a:r>
            <a:r>
              <a:rPr lang="en-US" u="sng" dirty="0" smtClean="0">
                <a:hlinkClick r:id="rId9"/>
              </a:rPr>
              <a:t>https</a:t>
            </a:r>
            <a:r>
              <a:rPr lang="en-US" u="sng" dirty="0">
                <a:hlinkClick r:id="rId9"/>
              </a:rPr>
              <a:t>://www.cct-enr.com/box-fan-filter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12024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does smoke - ready mean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0"/>
            <a:ext cx="3639311" cy="440872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Community based</a:t>
            </a:r>
          </a:p>
          <a:p>
            <a:r>
              <a:rPr lang="en-US" sz="4000" dirty="0" smtClean="0"/>
              <a:t>All sources of smoke</a:t>
            </a:r>
          </a:p>
          <a:p>
            <a:r>
              <a:rPr lang="en-US" sz="4000" dirty="0" smtClean="0"/>
              <a:t>Yearly smoke exposure</a:t>
            </a:r>
          </a:p>
          <a:p>
            <a:r>
              <a:rPr lang="en-US" sz="4000" dirty="0" smtClean="0"/>
              <a:t>Prevention of health problems</a:t>
            </a:r>
          </a:p>
          <a:p>
            <a:r>
              <a:rPr lang="en-US" sz="4000" dirty="0" smtClean="0"/>
              <a:t>Education and outreach </a:t>
            </a:r>
          </a:p>
          <a:p>
            <a:r>
              <a:rPr lang="en-US" sz="4000" dirty="0" smtClean="0"/>
              <a:t>Mitigation actions</a:t>
            </a:r>
          </a:p>
          <a:p>
            <a:r>
              <a:rPr lang="en-US" sz="4000" dirty="0" smtClean="0"/>
              <a:t>Coordination with partners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251648" cy="168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890164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64" y="1864517"/>
            <a:ext cx="138263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6680"/>
            <a:ext cx="27066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Q Program Documents\Component 6 Smoke Management\Wildfire Seasons\2021 Season\July 14 Advisory\2021_07_14-11.39.38.626-CD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511"/>
            <a:ext cx="255507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90162"/>
            <a:ext cx="2209800" cy="25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50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5437"/>
            <a:ext cx="317794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76" y="522784"/>
            <a:ext cx="29686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334543"/>
            <a:ext cx="29686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4" y="685800"/>
            <a:ext cx="26828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048000"/>
            <a:ext cx="363855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982" y="304800"/>
            <a:ext cx="7507224" cy="10668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Wildfire</a:t>
            </a:r>
            <a:br>
              <a:rPr lang="en-US" sz="6000" dirty="0"/>
            </a:br>
            <a:r>
              <a:rPr lang="en-US" sz="6000" dirty="0" smtClean="0"/>
              <a:t>Smoke</a:t>
            </a:r>
            <a:br>
              <a:rPr lang="en-US" sz="6000" dirty="0" smtClean="0"/>
            </a:br>
            <a:r>
              <a:rPr lang="en-US" sz="6000" dirty="0"/>
              <a:t>The most Important Air Quality Issue We Face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75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3582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Timing of Emissions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96988"/>
            <a:ext cx="83089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57200"/>
            <a:ext cx="6973888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Pre-Smoke Event Planning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8470" y="1315063"/>
            <a:ext cx="7104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important during stressful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First task to get dropped during stressful situations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677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Maintain Monitoring Network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8470" y="3200400"/>
            <a:ext cx="22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AQ Templates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738166"/>
            <a:ext cx="387317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ARA Factsheet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Tribal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Vicinity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Monitoring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AQI vs WAQA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Meteorological Sites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4153664"/>
            <a:ext cx="1657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 N95 Masks  and Box </a:t>
            </a:r>
            <a:r>
              <a:rPr lang="en-US" sz="2800" dirty="0"/>
              <a:t>F</a:t>
            </a:r>
            <a:r>
              <a:rPr lang="en-US" sz="2800" dirty="0" smtClean="0"/>
              <a:t>an Filter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92" y="4114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3415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Emergency Go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64424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Actions during smoke events</a:t>
            </a:r>
          </a:p>
        </p:txBody>
      </p:sp>
      <p:pic>
        <p:nvPicPr>
          <p:cNvPr id="5" name="Picture 4" descr="Foreground of photo has a frame of teepee poles in front of a dry grass field.  The background has a rocky hillside with sparse vegetation that has a smoke and steam plume rising up, filling the blue sky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799"/>
            <a:ext cx="1452539" cy="19526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99828" y="3400455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Document and Record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55691"/>
              </p:ext>
            </p:extLst>
          </p:nvPr>
        </p:nvGraphicFramePr>
        <p:xfrm>
          <a:off x="609600" y="4023935"/>
          <a:ext cx="4419601" cy="2376865"/>
        </p:xfrm>
        <a:graphic>
          <a:graphicData uri="http://schemas.openxmlformats.org/drawingml/2006/table">
            <a:tbl>
              <a:tblPr firstRow="1" firstCol="1" bandRow="1"/>
              <a:tblGrid>
                <a:gridCol w="653226"/>
                <a:gridCol w="602977"/>
                <a:gridCol w="1327667"/>
                <a:gridCol w="650992"/>
                <a:gridCol w="552171"/>
                <a:gridCol w="632568"/>
              </a:tblGrid>
              <a:tr h="27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Air Quality Index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Visibility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(miles)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Activity Message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Using Visibility Index from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to under 1 mile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Good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15+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Air quality generally good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Are:                     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You Have: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681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Moderate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to 15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Generally healthy, but maybe deteriorating, should avoid prolonged exposure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Adult, teenager or older child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 65 and over, pregnant or young child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Asthma, respiratory, lung or heart disease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544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Unhealthy for Sensitive Groups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to 5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Moderate outdoor activity for sensitive groups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Minimize outdoor activity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Unhealthy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to 3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Minimize outdoor activity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Stay inside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Very Unhealthy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Under 1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Everyone should avoid all outdoor activities and stay inside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Stay inside or consider leaving the area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Hazardous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2" marR="5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500715"/>
            <a:ext cx="401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Visual Guide to AQI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7" y="954667"/>
            <a:ext cx="2286000" cy="25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 rot="16200000">
            <a:off x="-733420" y="1916689"/>
            <a:ext cx="2546050" cy="622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 95  Masks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6277" y="961755"/>
            <a:ext cx="50431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Managing Buildings for Cleaner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Limit Door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Evaluate AC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Air Cleaners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Clean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Awareness of Smoke in Building</a:t>
            </a:r>
          </a:p>
        </p:txBody>
      </p:sp>
      <p:pic>
        <p:nvPicPr>
          <p:cNvPr id="12" name="Picture 2" descr="C:\Users\kris.ray\Documents\Component 3 Monitoring\Indoor Air Quality\IAQ Smoke Pictures\130___08\IMG_1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464" y="3962400"/>
            <a:ext cx="3216275" cy="23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Q Program Documents\Component 6 Smoke Management\Box Fan Filters\photos\NWAQC presentation\Double Filter\IMG_3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80" y="1109924"/>
            <a:ext cx="3564696" cy="26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7924" y="1109924"/>
            <a:ext cx="1699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Better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1943" y="4865656"/>
            <a:ext cx="189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Best</a:t>
            </a:r>
            <a:endParaRPr lang="en-US" sz="6600" dirty="0"/>
          </a:p>
        </p:txBody>
      </p:sp>
      <p:pic>
        <p:nvPicPr>
          <p:cNvPr id="1028" name="Picture 4" descr="D:\AQ Program Documents\Component 6 Smoke Management\Box Fan Filters\photos\NWAQC presentation\Manufactured Filter\IMG_3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2161"/>
            <a:ext cx="3259729" cy="24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Q Program Documents\Component 6 Smoke Management\Box Fan Filters\photos\NWAQC presentation\Single Filter\IMG_3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7" y="1117542"/>
            <a:ext cx="3498701" cy="2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9065" y="2971976"/>
            <a:ext cx="1476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Good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3" descr="E:\AQ Program Documents\Component 6 Smoke Management\Box Fan Filters\Lasko Box Fan\Capture fan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2490"/>
            <a:ext cx="2249216" cy="23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93024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Portable Air Cleaners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2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Vehicle Filters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4662"/>
            <a:ext cx="4087584" cy="30656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639311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Always use recirculate option</a:t>
            </a:r>
          </a:p>
          <a:p>
            <a:r>
              <a:rPr lang="en-US" sz="3600" dirty="0"/>
              <a:t>75% reduction while parked in 15 minutes</a:t>
            </a:r>
          </a:p>
          <a:p>
            <a:r>
              <a:rPr lang="en-US" sz="3600" dirty="0" smtClean="0"/>
              <a:t>Less reduction when driving</a:t>
            </a:r>
          </a:p>
          <a:p>
            <a:r>
              <a:rPr lang="en-US" sz="3600" dirty="0" smtClean="0"/>
              <a:t>Replace filters between 25,000 and 35,000 miles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kris.ray\Documents\Component 6 Smoke Management\Indoor Air Qualtiy\Cabin Air filter\IMG_2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38600" cy="30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278624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After the Smoke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1729233"/>
            <a:ext cx="4419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Clean Buildings and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Residuals and Odors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Wash Inside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Shampoo Carpets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Laundry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Wash off Outside of 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Scented Candles and Air Fresheners Mask Smells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5973" y="1718155"/>
            <a:ext cx="48942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Service AC Units and </a:t>
            </a:r>
            <a:r>
              <a:rPr lang="en-US" sz="3200" dirty="0" smtClean="0"/>
              <a:t>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Change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Activated Charcoal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Check  and Clean Ductworks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22113"/>
            <a:ext cx="3849837" cy="2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4182</TotalTime>
  <Words>477</Words>
  <Application>Microsoft Office PowerPoint</Application>
  <PresentationFormat>On-screen Show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Tradeshow</vt:lpstr>
      <vt:lpstr>Let’s Talk About becoming Smoke ready</vt:lpstr>
      <vt:lpstr>What does smoke - ready mean</vt:lpstr>
      <vt:lpstr>Wildfire Smoke The most Important Air Quality Issue We Face </vt:lpstr>
      <vt:lpstr>Timing of Emissions</vt:lpstr>
      <vt:lpstr>Pre-Smoke Event Planning</vt:lpstr>
      <vt:lpstr>Actions during smoke events</vt:lpstr>
      <vt:lpstr>Portable Air Cleaners</vt:lpstr>
      <vt:lpstr>Vehicle Filters</vt:lpstr>
      <vt:lpstr>After the Smoke </vt:lpstr>
      <vt:lpstr>Wood stove Smoke</vt:lpstr>
      <vt:lpstr>Control the Air You Breathe Become Smoke ready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Next Wildfire Season</dc:title>
  <dc:creator>Kris Ray</dc:creator>
  <cp:lastModifiedBy>Kris Ray (ENV)</cp:lastModifiedBy>
  <cp:revision>142</cp:revision>
  <cp:lastPrinted>2019-03-04T18:30:04Z</cp:lastPrinted>
  <dcterms:created xsi:type="dcterms:W3CDTF">2018-01-29T19:09:59Z</dcterms:created>
  <dcterms:modified xsi:type="dcterms:W3CDTF">2021-07-26T16:32:57Z</dcterms:modified>
</cp:coreProperties>
</file>